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Nunito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>
      <p:cViewPr varScale="1">
        <p:scale>
          <a:sx n="144" d="100"/>
          <a:sy n="144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49f2e05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49f2e05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49f2e059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49f2e059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45736c7cf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45736c7cf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45736c7cf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45736c7cf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45736c7c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45736c7c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45736c7c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45736c7c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496f782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496f7822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45736c7cf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45736c7cf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45736c7cf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745736c7cf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45736c7cf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45736c7cf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496f782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496f782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9f2e059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9f2e059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496f7822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496f7822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496f7822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496f7822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496f782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496f7822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49f2e0591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49f2e0591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49f2e0591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49f2e0591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9f2e059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9f2e059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49f2e0591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49f2e0591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49f2e059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49f2e059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49f2e059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49f2e059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49f2e059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49f2e059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49f2e059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49f2e059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49f2e059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49f2e059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heanalysisfactor.com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Mickey_Mous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Corona is a deadly disease that started spreading throughout  the world starting in December 2019. It was first diagnosed in Wuhan, China.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Since then, it has spread worldwide and has effected 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2,475,440</a:t>
            </a:r>
            <a:r>
              <a:rPr lang="en" sz="1800">
                <a:solidFill>
                  <a:srgbClr val="000000"/>
                </a:solidFill>
              </a:rPr>
              <a:t>  people and 170,069 people have died due to this infection.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Scientists have since then dedicated their time in the research of this disease and here we attempt to take a deeper look into this problem.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5865350" y="863500"/>
            <a:ext cx="7170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body" idx="1"/>
          </p:nvPr>
        </p:nvSpPr>
        <p:spPr>
          <a:xfrm>
            <a:off x="693900" y="3619125"/>
            <a:ext cx="21306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Zika Virus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Taken from BMC medicine Journal</a:t>
            </a:r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l="41485" t="6866" r="750" b="18976"/>
          <a:stretch/>
        </p:blipFill>
        <p:spPr>
          <a:xfrm>
            <a:off x="741525" y="1236025"/>
            <a:ext cx="2561326" cy="23830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/>
        </p:nvSpPr>
        <p:spPr>
          <a:xfrm>
            <a:off x="4804925" y="3928100"/>
            <a:ext cx="5712900" cy="44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H1N1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Taken from Oxford Academic  Journal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176" y="1415650"/>
            <a:ext cx="3986550" cy="231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19150" y="194167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Linear Regression is a predictive analysis tool which describes the relationship of two or more variables using a line.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many kinds of linear regressions, including polynomial, simple linear regression and multiple regression.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only be covering the first two for the sake of our presentation. </a:t>
            </a:r>
            <a:endParaRPr sz="1800"/>
          </a:p>
        </p:txBody>
      </p:sp>
      <p:sp>
        <p:nvSpPr>
          <p:cNvPr id="205" name="Google Shape;205;p24"/>
          <p:cNvSpPr txBox="1">
            <a:spLocks noGrp="1"/>
          </p:cNvSpPr>
          <p:nvPr>
            <p:ph type="ctrTitle" idx="4294967295"/>
          </p:nvPr>
        </p:nvSpPr>
        <p:spPr>
          <a:xfrm>
            <a:off x="2211900" y="814279"/>
            <a:ext cx="47202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Linear Regression?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else is Linear Regression used? </a:t>
            </a:r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body" idx="1"/>
          </p:nvPr>
        </p:nvSpPr>
        <p:spPr>
          <a:xfrm>
            <a:off x="819150" y="1659925"/>
            <a:ext cx="7505700" cy="30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Linear regression is used in any model that is concerned with seeing how a relationship changes over time.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For us, we thought that we wanted to look at this simple problem and add complexity to it by adding different countries to the mix.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data was perfect for this comparison, we wanted to understand how location was affecting deaths over time, and predicting deaths accurately for different locations.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 do this, we used sklearn in python for creating the linear regressions, and matplotlib to display our data.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7900" y="544600"/>
            <a:ext cx="4476750" cy="35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/>
          <p:nvPr/>
        </p:nvSpPr>
        <p:spPr>
          <a:xfrm>
            <a:off x="2633375" y="4365400"/>
            <a:ext cx="38997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Figure taken from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https://www.theanalysisfactor.com/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used linear regression to compare and predict the death rates across countries.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dates in our dataset were from March 13</a:t>
            </a:r>
            <a:r>
              <a:rPr lang="en" sz="1800" baseline="30000"/>
              <a:t>th</a:t>
            </a:r>
            <a:r>
              <a:rPr lang="en" sz="1800"/>
              <a:t> to April 5</a:t>
            </a:r>
            <a:r>
              <a:rPr lang="en" sz="1800" baseline="30000"/>
              <a:t>th</a:t>
            </a:r>
            <a:r>
              <a:rPr lang="en" sz="1800"/>
              <a:t>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only did we want to predict death rates, but we also wanted to draw conclusions from why people were dying based on locations.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first part of the process involved comparing the countries’ death rates through simple linear regression. 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Set</a:t>
            </a:r>
            <a:endParaRPr/>
          </a:p>
        </p:txBody>
      </p:sp>
      <p:pic>
        <p:nvPicPr>
          <p:cNvPr id="229" name="Google Shape;2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25" y="2078932"/>
            <a:ext cx="8172449" cy="154846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8"/>
          <p:cNvSpPr txBox="1"/>
          <p:nvPr/>
        </p:nvSpPr>
        <p:spPr>
          <a:xfrm>
            <a:off x="3325400" y="4020950"/>
            <a:ext cx="2364300" cy="8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Figure taken from worldometers.info. Data from April 20,2020.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Between Countries</a:t>
            </a:r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00" y="1557775"/>
            <a:ext cx="3671174" cy="275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675" y="1557763"/>
            <a:ext cx="3671174" cy="275338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9"/>
          <p:cNvSpPr txBox="1"/>
          <p:nvPr/>
        </p:nvSpPr>
        <p:spPr>
          <a:xfrm>
            <a:off x="1535200" y="4311150"/>
            <a:ext cx="19386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US Linear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Total Deaths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5419163" y="4357650"/>
            <a:ext cx="21402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Italy Linear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Total Deaths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Why does the US graph look so bad?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are measuring deaths over time, and Italy’s chart had a more linear growth. So it was easier to draw a line.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US curve had an exponential growth, so it was much harder to draw a line that encapsulated all the points. 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 baseline="30000"/>
              <a:t>2 </a:t>
            </a:r>
            <a:r>
              <a:rPr lang="en"/>
              <a:t>values: what do they mean?</a:t>
            </a:r>
            <a:endParaRPr baseline="30000"/>
          </a:p>
        </p:txBody>
      </p:sp>
      <p:sp>
        <p:nvSpPr>
          <p:cNvPr id="251" name="Google Shape;251;p3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6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800" baseline="3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</a:t>
            </a:r>
            <a:r>
              <a:rPr lang="en" sz="1800"/>
              <a:t>values</a:t>
            </a:r>
            <a:r>
              <a:rPr lang="en"/>
              <a:t> </a:t>
            </a:r>
            <a:r>
              <a:rPr lang="en" sz="1800"/>
              <a:t>give us the mean variance of the goodness of fit line in linear regression. 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If the value is close to 1, it means that the linear regression fully explains all the variance in the data. 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If the value is close to 0, it means that the linear regression doesn’t explain the variance in the data at all. 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 compare, Italy’s </a:t>
            </a: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800" baseline="3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</a:t>
            </a:r>
            <a:r>
              <a:rPr lang="en" sz="1800"/>
              <a:t>value is 0.98, and the United State’s </a:t>
            </a: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800" baseline="3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</a:t>
            </a:r>
            <a:r>
              <a:rPr lang="en" sz="1800"/>
              <a:t>value is 0.77. 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question arises, how do we improve US’ </a:t>
            </a: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800" baseline="3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</a:t>
            </a:r>
            <a:r>
              <a:rPr lang="en" sz="1800"/>
              <a:t>value?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Polynomial Regression Between Countries</a:t>
            </a:r>
            <a:endParaRPr/>
          </a:p>
        </p:txBody>
      </p:sp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00" y="1392300"/>
            <a:ext cx="3740026" cy="280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0776" y="1392300"/>
            <a:ext cx="3740051" cy="280502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2"/>
          <p:cNvSpPr txBox="1"/>
          <p:nvPr/>
        </p:nvSpPr>
        <p:spPr>
          <a:xfrm>
            <a:off x="1219763" y="4243900"/>
            <a:ext cx="23643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US Polynomial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Total Deaths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2"/>
          <p:cNvSpPr txBox="1"/>
          <p:nvPr/>
        </p:nvSpPr>
        <p:spPr>
          <a:xfrm>
            <a:off x="5284725" y="4197325"/>
            <a:ext cx="27762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Italy Polynomial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Total Deaths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819150" y="5041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781800" y="1737000"/>
            <a:ext cx="7580400" cy="16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As this is quite recent phenomenon to get a live data was more suitable to our project.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data was extracted from the website of WorldOMeter which provides live data for cases all over the world for Coronavirus.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was achieved by running Python web-scraping code. 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                                                                                                                                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          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body" idx="1"/>
          </p:nvPr>
        </p:nvSpPr>
        <p:spPr>
          <a:xfrm>
            <a:off x="819150" y="1643350"/>
            <a:ext cx="7505700" cy="29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line actually fits both models better. Italy only by a bit and the US by a lot.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polynomial </a:t>
            </a:r>
            <a:r>
              <a:rPr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800" baseline="300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</a:t>
            </a:r>
            <a:r>
              <a:rPr lang="en" sz="1800"/>
              <a:t>value for the US is 0.98 and Italy is 0.99 with this model.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reason why it fits Italy’s data well too is because all lines are instances of curves, but all curves aren’t instances of lines.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It also shows that the US death rate is far more exponential than Italy’s, which is obvious between these two countries, but not so obvious with the other countries we studied. 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Between Test Kits</a:t>
            </a:r>
            <a:endParaRPr/>
          </a:p>
        </p:txBody>
      </p:sp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700" y="1549475"/>
            <a:ext cx="3624000" cy="271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0000" y="1511650"/>
            <a:ext cx="3724851" cy="27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4"/>
          <p:cNvSpPr txBox="1"/>
          <p:nvPr/>
        </p:nvSpPr>
        <p:spPr>
          <a:xfrm>
            <a:off x="1017538" y="4267475"/>
            <a:ext cx="23643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  US Linear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Total Test Kits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5462313" y="4267475"/>
            <a:ext cx="23643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Italy Linear Regression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Total Deaths over Days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81" name="Google Shape;281;p35"/>
          <p:cNvSpPr txBox="1">
            <a:spLocks noGrp="1"/>
          </p:cNvSpPr>
          <p:nvPr>
            <p:ph type="body" idx="1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graphs look pretty similar, don’t you think?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of the interesting correlations we found in this project was that countries tend to have similar death rates and testing kit graphs.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wish to explore this idea more with future work.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Since we were able to get decent predictions using simple deaths over time, we would want to look at multiple regressions and see how that affects coronavirus death rates.  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 </a:t>
            </a:r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1"/>
          </p:nvPr>
        </p:nvSpPr>
        <p:spPr>
          <a:xfrm>
            <a:off x="819150" y="17026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Would like to do multiple regression with feature-set shown previously.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Would like to add a data category as to when lockdowns were instantiated and lifted, as we believe this could be key to understanding the virus better.  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</a:t>
            </a:r>
            <a:endParaRPr/>
          </a:p>
        </p:txBody>
      </p:sp>
      <p:pic>
        <p:nvPicPr>
          <p:cNvPr id="293" name="Google Shape;29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200" y="1661475"/>
            <a:ext cx="2095500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7"/>
          <p:cNvSpPr txBox="1"/>
          <p:nvPr/>
        </p:nvSpPr>
        <p:spPr>
          <a:xfrm>
            <a:off x="2854150" y="4055050"/>
            <a:ext cx="33081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Taken from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https://en.wikipedia.org/wiki/Mickey_Mouse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846925" y="15187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As this data was updated daily there was not much of preprocessing required as there were no redundancy or missing values.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Once loaded on the system the data looked like this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025" y="2857550"/>
            <a:ext cx="4429500" cy="1917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 important part to understand the flow of the project is to visualize the data.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Our data has been visualized in 2 parts one on March 13 and the other on April 4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For all the visualization the data was taken using Python and visualized using Tableau.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2900275" y="4253775"/>
            <a:ext cx="66741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 3/13</a:t>
            </a:r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body" idx="1"/>
          </p:nvPr>
        </p:nvSpPr>
        <p:spPr>
          <a:xfrm>
            <a:off x="763625" y="4428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50" y="347050"/>
            <a:ext cx="2914650" cy="390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1485" y="300300"/>
            <a:ext cx="4399465" cy="39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3351475" y="279550"/>
            <a:ext cx="2256000" cy="3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Data for 4/4</a:t>
            </a:r>
            <a:endParaRPr sz="2000"/>
          </a:p>
        </p:txBody>
      </p:sp>
      <p:sp>
        <p:nvSpPr>
          <p:cNvPr id="168" name="Google Shape;168;p1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1285150"/>
            <a:ext cx="3345874" cy="315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800" y="1305987"/>
            <a:ext cx="3125625" cy="31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25" y="717350"/>
            <a:ext cx="3684000" cy="364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6551" y="772375"/>
            <a:ext cx="3877874" cy="3697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>
            <a:spLocks noGrp="1"/>
          </p:cNvSpPr>
          <p:nvPr>
            <p:ph type="body" idx="1"/>
          </p:nvPr>
        </p:nvSpPr>
        <p:spPr>
          <a:xfrm>
            <a:off x="4933950" y="1990725"/>
            <a:ext cx="33909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 seen from the given graphs the problem was increasing exponentially.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 this was quite new problem not many sources were available for us to work from.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226" y="451425"/>
            <a:ext cx="4235274" cy="413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Works</a:t>
            </a:r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referred to the research done on other viral spreads and turns out most techniques used for them is gene sequencing which was not possible for this or a decision tree, linear regression.</a:t>
            </a:r>
            <a:endParaRPr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scientists were of the opinion that when it comes to The prediction of viral-host infectious association by supervised learning model talks about 5 methods including logistic regression, support vector machine, random forest, Gaussian and Naive Bayes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Zika virus regression and super vector machine  was used, for H1N1 gene sequencing and neural network was used although a lot of information was available about these diseases.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1087</Words>
  <Application>Microsoft Macintosh PowerPoint</Application>
  <PresentationFormat>On-screen Show (16:9)</PresentationFormat>
  <Paragraphs>87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Times New Roman</vt:lpstr>
      <vt:lpstr>Calibri</vt:lpstr>
      <vt:lpstr>Arial</vt:lpstr>
      <vt:lpstr>Nunito</vt:lpstr>
      <vt:lpstr>Shift</vt:lpstr>
      <vt:lpstr>Introduction</vt:lpstr>
      <vt:lpstr>Dataset</vt:lpstr>
      <vt:lpstr>Data Preprocessing</vt:lpstr>
      <vt:lpstr>Data Visualization</vt:lpstr>
      <vt:lpstr>Data for 3/13</vt:lpstr>
      <vt:lpstr>Data for 4/4</vt:lpstr>
      <vt:lpstr>PowerPoint Presentation</vt:lpstr>
      <vt:lpstr>PowerPoint Presentation</vt:lpstr>
      <vt:lpstr>Previous Works</vt:lpstr>
      <vt:lpstr>PowerPoint Presentation</vt:lpstr>
      <vt:lpstr>What is Linear Regression?</vt:lpstr>
      <vt:lpstr>Where else is Linear Regression used? </vt:lpstr>
      <vt:lpstr>PowerPoint Presentation</vt:lpstr>
      <vt:lpstr>Methodology</vt:lpstr>
      <vt:lpstr>Feature Set</vt:lpstr>
      <vt:lpstr>Linear Regression Between Countries</vt:lpstr>
      <vt:lpstr>Insight</vt:lpstr>
      <vt:lpstr>R2 values: what do they mean?</vt:lpstr>
      <vt:lpstr>Polynomial Regression Between Countries</vt:lpstr>
      <vt:lpstr>Insight</vt:lpstr>
      <vt:lpstr>Linear Regression Between Test Kits</vt:lpstr>
      <vt:lpstr>Conclusion</vt:lpstr>
      <vt:lpstr>Future Work 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cp:lastModifiedBy>Oza, Rudri</cp:lastModifiedBy>
  <cp:revision>1</cp:revision>
  <dcterms:modified xsi:type="dcterms:W3CDTF">2020-05-10T05:57:27Z</dcterms:modified>
</cp:coreProperties>
</file>